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7" r:id="rId2"/>
  </p:sldIdLst>
  <p:sldSz cx="25199975" cy="39600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" d="100"/>
          <a:sy n="10" d="100"/>
        </p:scale>
        <p:origin x="256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9214" y="7511139"/>
            <a:ext cx="17961547" cy="14488963"/>
          </a:xfrm>
        </p:spPr>
        <p:txBody>
          <a:bodyPr anchor="b">
            <a:normAutofit/>
          </a:bodyPr>
          <a:lstStyle>
            <a:lvl1pPr algn="ctr">
              <a:defRPr sz="13228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19214" y="22440115"/>
            <a:ext cx="17961547" cy="7920032"/>
          </a:xfrm>
        </p:spPr>
        <p:txBody>
          <a:bodyPr>
            <a:normAutofit/>
          </a:bodyPr>
          <a:lstStyle>
            <a:lvl1pPr marL="0" indent="0" algn="ctr">
              <a:buNone/>
              <a:defRPr sz="6063">
                <a:solidFill>
                  <a:schemeClr val="bg1">
                    <a:lumMod val="50000"/>
                  </a:schemeClr>
                </a:solidFill>
              </a:defRPr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19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8747" y="24768157"/>
            <a:ext cx="21422525" cy="468648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48781" y="4031972"/>
            <a:ext cx="20302457" cy="18559404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8707" y="29499357"/>
            <a:ext cx="21422567" cy="3940802"/>
          </a:xfrm>
        </p:spPr>
        <p:txBody>
          <a:bodyPr/>
          <a:lstStyle>
            <a:lvl1pPr marL="0" indent="0" algn="ctr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23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8707" y="3520020"/>
            <a:ext cx="21422567" cy="19789960"/>
          </a:xfrm>
        </p:spPr>
        <p:txBody>
          <a:bodyPr anchor="ctr"/>
          <a:lstStyle>
            <a:lvl1pPr algn="ctr"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8707" y="24279922"/>
            <a:ext cx="21422567" cy="9160243"/>
          </a:xfrm>
        </p:spPr>
        <p:txBody>
          <a:bodyPr anchor="ctr"/>
          <a:lstStyle>
            <a:lvl1pPr marL="0" indent="0" algn="ctr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6383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9215" y="5038592"/>
            <a:ext cx="19228110" cy="15763364"/>
          </a:xfrm>
        </p:spPr>
        <p:txBody>
          <a:bodyPr anchor="ctr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3556449" y="20845428"/>
            <a:ext cx="18090363" cy="3434488"/>
          </a:xfrm>
        </p:spPr>
        <p:txBody>
          <a:bodyPr anchor="t">
            <a:normAutofit/>
          </a:bodyPr>
          <a:lstStyle>
            <a:lvl1pPr marL="0" indent="0">
              <a:buNone/>
              <a:defRPr sz="3858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8707" y="25249869"/>
            <a:ext cx="21422567" cy="820559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2032826" y="5126769"/>
            <a:ext cx="1507170" cy="3376675"/>
          </a:xfrm>
          <a:prstGeom prst="rect">
            <a:avLst/>
          </a:prstGeom>
        </p:spPr>
        <p:txBody>
          <a:bodyPr vert="horz" lIns="252000" tIns="126000" rIns="252000" bIns="12600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22047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634196" y="18015920"/>
            <a:ext cx="1525781" cy="3376675"/>
          </a:xfrm>
          <a:prstGeom prst="rect">
            <a:avLst/>
          </a:prstGeom>
        </p:spPr>
        <p:txBody>
          <a:bodyPr vert="horz" lIns="252000" tIns="126000" rIns="252000" bIns="12600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22047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0940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8707" y="12349637"/>
            <a:ext cx="21422567" cy="14504103"/>
          </a:xfrm>
        </p:spPr>
        <p:txBody>
          <a:bodyPr anchor="b"/>
          <a:lstStyle>
            <a:lvl1pPr algn="ctr"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8707" y="26921747"/>
            <a:ext cx="21422567" cy="6586427"/>
          </a:xfrm>
        </p:spPr>
        <p:txBody>
          <a:bodyPr anchor="t"/>
          <a:lstStyle>
            <a:lvl1pPr marL="0" indent="0" algn="ctr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686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888707" y="3520017"/>
            <a:ext cx="21422567" cy="926830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888706" y="13668318"/>
            <a:ext cx="6818743" cy="3327513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6614" b="0">
                <a:solidFill>
                  <a:schemeClr val="tx1"/>
                </a:solidFill>
              </a:defRPr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888706" y="16995840"/>
            <a:ext cx="6818743" cy="16444327"/>
          </a:xfrm>
        </p:spPr>
        <p:txBody>
          <a:bodyPr anchor="t">
            <a:normAutofit/>
          </a:bodyPr>
          <a:lstStyle>
            <a:lvl1pPr marL="0" indent="0" algn="ctr">
              <a:buNone/>
              <a:defRPr sz="3858"/>
            </a:lvl1pPr>
            <a:lvl2pPr marL="1259997" indent="0">
              <a:buNone/>
              <a:defRPr sz="3307"/>
            </a:lvl2pPr>
            <a:lvl3pPr marL="2519995" indent="0">
              <a:buNone/>
              <a:defRPr sz="2756"/>
            </a:lvl3pPr>
            <a:lvl4pPr marL="3779992" indent="0">
              <a:buNone/>
              <a:defRPr sz="2480"/>
            </a:lvl4pPr>
            <a:lvl5pPr marL="5039990" indent="0">
              <a:buNone/>
              <a:defRPr sz="2480"/>
            </a:lvl5pPr>
            <a:lvl6pPr marL="6299987" indent="0">
              <a:buNone/>
              <a:defRPr sz="2480"/>
            </a:lvl6pPr>
            <a:lvl7pPr marL="7559985" indent="0">
              <a:buNone/>
              <a:defRPr sz="2480"/>
            </a:lvl7pPr>
            <a:lvl8pPr marL="8819982" indent="0">
              <a:buNone/>
              <a:defRPr sz="2480"/>
            </a:lvl8pPr>
            <a:lvl9pPr marL="10079980" indent="0">
              <a:buNone/>
              <a:defRPr sz="248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02765" y="13668318"/>
            <a:ext cx="6803335" cy="3327513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6614" b="0">
                <a:solidFill>
                  <a:schemeClr val="tx1"/>
                </a:solidFill>
              </a:defRPr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9179947" y="16995840"/>
            <a:ext cx="6827785" cy="16444327"/>
          </a:xfrm>
        </p:spPr>
        <p:txBody>
          <a:bodyPr anchor="t">
            <a:normAutofit/>
          </a:bodyPr>
          <a:lstStyle>
            <a:lvl1pPr marL="0" indent="0" algn="ctr">
              <a:buNone/>
              <a:defRPr sz="3858"/>
            </a:lvl1pPr>
            <a:lvl2pPr marL="1259997" indent="0">
              <a:buNone/>
              <a:defRPr sz="3307"/>
            </a:lvl2pPr>
            <a:lvl3pPr marL="2519995" indent="0">
              <a:buNone/>
              <a:defRPr sz="2756"/>
            </a:lvl3pPr>
            <a:lvl4pPr marL="3779992" indent="0">
              <a:buNone/>
              <a:defRPr sz="2480"/>
            </a:lvl4pPr>
            <a:lvl5pPr marL="5039990" indent="0">
              <a:buNone/>
              <a:defRPr sz="2480"/>
            </a:lvl5pPr>
            <a:lvl6pPr marL="6299987" indent="0">
              <a:buNone/>
              <a:defRPr sz="2480"/>
            </a:lvl6pPr>
            <a:lvl7pPr marL="7559985" indent="0">
              <a:buNone/>
              <a:defRPr sz="2480"/>
            </a:lvl7pPr>
            <a:lvl8pPr marL="8819982" indent="0">
              <a:buNone/>
              <a:defRPr sz="2480"/>
            </a:lvl8pPr>
            <a:lvl9pPr marL="10079980" indent="0">
              <a:buNone/>
              <a:defRPr sz="248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6480227" y="13668318"/>
            <a:ext cx="6831045" cy="3327513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6614" b="0">
                <a:solidFill>
                  <a:schemeClr val="tx1"/>
                </a:solidFill>
              </a:defRPr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16480227" y="16995840"/>
            <a:ext cx="6831045" cy="16444327"/>
          </a:xfrm>
        </p:spPr>
        <p:txBody>
          <a:bodyPr anchor="t">
            <a:normAutofit/>
          </a:bodyPr>
          <a:lstStyle>
            <a:lvl1pPr marL="0" indent="0" algn="ctr">
              <a:buNone/>
              <a:defRPr sz="3858"/>
            </a:lvl1pPr>
            <a:lvl2pPr marL="1259997" indent="0">
              <a:buNone/>
              <a:defRPr sz="3307"/>
            </a:lvl2pPr>
            <a:lvl3pPr marL="2519995" indent="0">
              <a:buNone/>
              <a:defRPr sz="2756"/>
            </a:lvl3pPr>
            <a:lvl4pPr marL="3779992" indent="0">
              <a:buNone/>
              <a:defRPr sz="2480"/>
            </a:lvl4pPr>
            <a:lvl5pPr marL="5039990" indent="0">
              <a:buNone/>
              <a:defRPr sz="2480"/>
            </a:lvl5pPr>
            <a:lvl6pPr marL="6299987" indent="0">
              <a:buNone/>
              <a:defRPr sz="2480"/>
            </a:lvl6pPr>
            <a:lvl7pPr marL="7559985" indent="0">
              <a:buNone/>
              <a:defRPr sz="2480"/>
            </a:lvl7pPr>
            <a:lvl8pPr marL="8819982" indent="0">
              <a:buNone/>
              <a:defRPr sz="2480"/>
            </a:lvl8pPr>
            <a:lvl9pPr marL="10079980" indent="0">
              <a:buNone/>
              <a:defRPr sz="248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185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888707" y="3526784"/>
            <a:ext cx="21422567" cy="926153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888707" y="24279916"/>
            <a:ext cx="6813438" cy="3327513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6063" b="0">
                <a:solidFill>
                  <a:schemeClr val="tx1"/>
                </a:solidFill>
              </a:defRPr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888707" y="13668318"/>
            <a:ext cx="6813438" cy="8800042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4409"/>
            </a:lvl1pPr>
            <a:lvl2pPr marL="1259997" indent="0">
              <a:buNone/>
              <a:defRPr sz="4409"/>
            </a:lvl2pPr>
            <a:lvl3pPr marL="2519995" indent="0">
              <a:buNone/>
              <a:defRPr sz="4409"/>
            </a:lvl3pPr>
            <a:lvl4pPr marL="3779992" indent="0">
              <a:buNone/>
              <a:defRPr sz="4409"/>
            </a:lvl4pPr>
            <a:lvl5pPr marL="5039990" indent="0">
              <a:buNone/>
              <a:defRPr sz="4409"/>
            </a:lvl5pPr>
            <a:lvl6pPr marL="6299987" indent="0">
              <a:buNone/>
              <a:defRPr sz="4409"/>
            </a:lvl6pPr>
            <a:lvl7pPr marL="7559985" indent="0">
              <a:buNone/>
              <a:defRPr sz="4409"/>
            </a:lvl7pPr>
            <a:lvl8pPr marL="8819982" indent="0">
              <a:buNone/>
              <a:defRPr sz="4409"/>
            </a:lvl8pPr>
            <a:lvl9pPr marL="10079980" indent="0">
              <a:buNone/>
              <a:defRPr sz="4409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888707" y="27607429"/>
            <a:ext cx="6813438" cy="5832730"/>
          </a:xfrm>
        </p:spPr>
        <p:txBody>
          <a:bodyPr anchor="t">
            <a:normAutofit/>
          </a:bodyPr>
          <a:lstStyle>
            <a:lvl1pPr marL="0" indent="0" algn="ctr">
              <a:buNone/>
              <a:defRPr sz="3858"/>
            </a:lvl1pPr>
            <a:lvl2pPr marL="1259997" indent="0">
              <a:buNone/>
              <a:defRPr sz="3307"/>
            </a:lvl2pPr>
            <a:lvl3pPr marL="2519995" indent="0">
              <a:buNone/>
              <a:defRPr sz="2756"/>
            </a:lvl3pPr>
            <a:lvl4pPr marL="3779992" indent="0">
              <a:buNone/>
              <a:defRPr sz="2480"/>
            </a:lvl4pPr>
            <a:lvl5pPr marL="5039990" indent="0">
              <a:buNone/>
              <a:defRPr sz="2480"/>
            </a:lvl5pPr>
            <a:lvl6pPr marL="6299987" indent="0">
              <a:buNone/>
              <a:defRPr sz="2480"/>
            </a:lvl6pPr>
            <a:lvl7pPr marL="7559985" indent="0">
              <a:buNone/>
              <a:defRPr sz="2480"/>
            </a:lvl7pPr>
            <a:lvl8pPr marL="8819982" indent="0">
              <a:buNone/>
              <a:defRPr sz="2480"/>
            </a:lvl8pPr>
            <a:lvl9pPr marL="10079980" indent="0">
              <a:buNone/>
              <a:defRPr sz="248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82859" y="24279916"/>
            <a:ext cx="6824638" cy="3327513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6063" b="0">
                <a:solidFill>
                  <a:schemeClr val="tx1"/>
                </a:solidFill>
              </a:defRPr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9179942" y="13668318"/>
            <a:ext cx="6827788" cy="8800042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4409"/>
            </a:lvl1pPr>
            <a:lvl2pPr marL="1259997" indent="0">
              <a:buNone/>
              <a:defRPr sz="4409"/>
            </a:lvl2pPr>
            <a:lvl3pPr marL="2519995" indent="0">
              <a:buNone/>
              <a:defRPr sz="4409"/>
            </a:lvl3pPr>
            <a:lvl4pPr marL="3779992" indent="0">
              <a:buNone/>
              <a:defRPr sz="4409"/>
            </a:lvl4pPr>
            <a:lvl5pPr marL="5039990" indent="0">
              <a:buNone/>
              <a:defRPr sz="4409"/>
            </a:lvl5pPr>
            <a:lvl6pPr marL="6299987" indent="0">
              <a:buNone/>
              <a:defRPr sz="4409"/>
            </a:lvl6pPr>
            <a:lvl7pPr marL="7559985" indent="0">
              <a:buNone/>
              <a:defRPr sz="4409"/>
            </a:lvl7pPr>
            <a:lvl8pPr marL="8819982" indent="0">
              <a:buNone/>
              <a:defRPr sz="4409"/>
            </a:lvl8pPr>
            <a:lvl9pPr marL="10079980" indent="0">
              <a:buNone/>
              <a:defRPr sz="4409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9179942" y="27607426"/>
            <a:ext cx="6827788" cy="5832736"/>
          </a:xfrm>
        </p:spPr>
        <p:txBody>
          <a:bodyPr anchor="t">
            <a:normAutofit/>
          </a:bodyPr>
          <a:lstStyle>
            <a:lvl1pPr marL="0" indent="0" algn="ctr">
              <a:buNone/>
              <a:defRPr sz="3858"/>
            </a:lvl1pPr>
            <a:lvl2pPr marL="1259997" indent="0">
              <a:buNone/>
              <a:defRPr sz="3307"/>
            </a:lvl2pPr>
            <a:lvl3pPr marL="2519995" indent="0">
              <a:buNone/>
              <a:defRPr sz="2756"/>
            </a:lvl3pPr>
            <a:lvl4pPr marL="3779992" indent="0">
              <a:buNone/>
              <a:defRPr sz="2480"/>
            </a:lvl4pPr>
            <a:lvl5pPr marL="5039990" indent="0">
              <a:buNone/>
              <a:defRPr sz="2480"/>
            </a:lvl5pPr>
            <a:lvl6pPr marL="6299987" indent="0">
              <a:buNone/>
              <a:defRPr sz="2480"/>
            </a:lvl6pPr>
            <a:lvl7pPr marL="7559985" indent="0">
              <a:buNone/>
              <a:defRPr sz="2480"/>
            </a:lvl7pPr>
            <a:lvl8pPr marL="8819982" indent="0">
              <a:buNone/>
              <a:defRPr sz="2480"/>
            </a:lvl8pPr>
            <a:lvl9pPr marL="10079980" indent="0">
              <a:buNone/>
              <a:defRPr sz="248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6480228" y="24279916"/>
            <a:ext cx="6822268" cy="3327513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6063" b="0">
                <a:solidFill>
                  <a:schemeClr val="tx1"/>
                </a:solidFill>
              </a:defRPr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6480227" y="13668318"/>
            <a:ext cx="6831045" cy="8800042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4409"/>
            </a:lvl1pPr>
            <a:lvl2pPr marL="1259997" indent="0">
              <a:buNone/>
              <a:defRPr sz="4409"/>
            </a:lvl2pPr>
            <a:lvl3pPr marL="2519995" indent="0">
              <a:buNone/>
              <a:defRPr sz="4409"/>
            </a:lvl3pPr>
            <a:lvl4pPr marL="3779992" indent="0">
              <a:buNone/>
              <a:defRPr sz="4409"/>
            </a:lvl4pPr>
            <a:lvl5pPr marL="5039990" indent="0">
              <a:buNone/>
              <a:defRPr sz="4409"/>
            </a:lvl5pPr>
            <a:lvl6pPr marL="6299987" indent="0">
              <a:buNone/>
              <a:defRPr sz="4409"/>
            </a:lvl6pPr>
            <a:lvl7pPr marL="7559985" indent="0">
              <a:buNone/>
              <a:defRPr sz="4409"/>
            </a:lvl7pPr>
            <a:lvl8pPr marL="8819982" indent="0">
              <a:buNone/>
              <a:defRPr sz="4409"/>
            </a:lvl8pPr>
            <a:lvl9pPr marL="10079980" indent="0">
              <a:buNone/>
              <a:defRPr sz="4409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16479968" y="27607414"/>
            <a:ext cx="6831304" cy="5832747"/>
          </a:xfrm>
        </p:spPr>
        <p:txBody>
          <a:bodyPr anchor="t">
            <a:normAutofit/>
          </a:bodyPr>
          <a:lstStyle>
            <a:lvl1pPr marL="0" indent="0" algn="ctr">
              <a:buNone/>
              <a:defRPr sz="3858"/>
            </a:lvl1pPr>
            <a:lvl2pPr marL="1259997" indent="0">
              <a:buNone/>
              <a:defRPr sz="3307"/>
            </a:lvl2pPr>
            <a:lvl3pPr marL="2519995" indent="0">
              <a:buNone/>
              <a:defRPr sz="2756"/>
            </a:lvl3pPr>
            <a:lvl4pPr marL="3779992" indent="0">
              <a:buNone/>
              <a:defRPr sz="2480"/>
            </a:lvl4pPr>
            <a:lvl5pPr marL="5039990" indent="0">
              <a:buNone/>
              <a:defRPr sz="2480"/>
            </a:lvl5pPr>
            <a:lvl6pPr marL="6299987" indent="0">
              <a:buNone/>
              <a:defRPr sz="2480"/>
            </a:lvl6pPr>
            <a:lvl7pPr marL="7559985" indent="0">
              <a:buNone/>
              <a:defRPr sz="2480"/>
            </a:lvl7pPr>
            <a:lvl8pPr marL="8819982" indent="0">
              <a:buNone/>
              <a:defRPr sz="2480"/>
            </a:lvl8pPr>
            <a:lvl9pPr marL="10079980" indent="0">
              <a:buNone/>
              <a:defRPr sz="248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023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1888707" y="13668327"/>
            <a:ext cx="21422567" cy="1977184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950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4" y="3520031"/>
            <a:ext cx="5277540" cy="2992013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1888707" y="3520031"/>
            <a:ext cx="15830024" cy="299201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04380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80"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427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1888703" y="13668321"/>
            <a:ext cx="21421274" cy="1977184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433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8705" y="4784385"/>
            <a:ext cx="21396317" cy="15803229"/>
          </a:xfrm>
        </p:spPr>
        <p:txBody>
          <a:bodyPr anchor="b">
            <a:normAutofit/>
          </a:bodyPr>
          <a:lstStyle>
            <a:lvl1pPr>
              <a:defRPr sz="1102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8705" y="21119283"/>
            <a:ext cx="21396317" cy="7900307"/>
          </a:xfrm>
        </p:spPr>
        <p:txBody>
          <a:bodyPr>
            <a:normAutofit/>
          </a:bodyPr>
          <a:lstStyle>
            <a:lvl1pPr marL="0" indent="0" algn="ctr">
              <a:buNone/>
              <a:defRPr sz="5512">
                <a:solidFill>
                  <a:schemeClr val="bg1">
                    <a:lumMod val="50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632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888708" y="3571515"/>
            <a:ext cx="21422564" cy="921681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1888703" y="13668321"/>
            <a:ext cx="10553785" cy="1977184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12757487" y="13668321"/>
            <a:ext cx="10552490" cy="1977184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964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888708" y="3571515"/>
            <a:ext cx="21422564" cy="921681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69376" y="13690983"/>
            <a:ext cx="10073117" cy="3926493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7165" b="0">
                <a:solidFill>
                  <a:schemeClr val="tx1"/>
                </a:solidFill>
              </a:defRPr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1888706" y="17617485"/>
            <a:ext cx="10553785" cy="158226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220941" y="13690983"/>
            <a:ext cx="10090333" cy="3926493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7165" b="0">
                <a:solidFill>
                  <a:schemeClr val="tx1"/>
                </a:solidFill>
              </a:defRPr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12757489" y="17617485"/>
            <a:ext cx="10552492" cy="158226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07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6964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46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8706" y="3520017"/>
            <a:ext cx="8134780" cy="11682875"/>
          </a:xfrm>
        </p:spPr>
        <p:txBody>
          <a:bodyPr anchor="b"/>
          <a:lstStyle>
            <a:lvl1pPr algn="ctr"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10495985" y="3520026"/>
            <a:ext cx="12815284" cy="2992013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8707" y="15202892"/>
            <a:ext cx="8134783" cy="18237267"/>
          </a:xfrm>
        </p:spPr>
        <p:txBody>
          <a:bodyPr/>
          <a:lstStyle>
            <a:lvl1pPr marL="0" indent="0" algn="ctr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356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96001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8708" y="3520017"/>
            <a:ext cx="11380826" cy="11682887"/>
          </a:xfrm>
        </p:spPr>
        <p:txBody>
          <a:bodyPr anchor="b"/>
          <a:lstStyle>
            <a:lvl1pPr algn="ctr"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91283" y="3520023"/>
            <a:ext cx="8283833" cy="29920142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8747" y="15202901"/>
            <a:ext cx="11380787" cy="18237261"/>
          </a:xfrm>
        </p:spPr>
        <p:txBody>
          <a:bodyPr/>
          <a:lstStyle>
            <a:lvl1pPr marL="0" indent="0" algn="ctr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04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-3"/>
            <a:ext cx="25199981" cy="39600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8708" y="3571515"/>
            <a:ext cx="21422564" cy="92168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8707" y="13668327"/>
            <a:ext cx="21422567" cy="19771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871390" y="33971837"/>
            <a:ext cx="5669994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56">
                <a:solidFill>
                  <a:schemeClr val="tx1"/>
                </a:solidFill>
              </a:defRPr>
            </a:lvl1pPr>
          </a:lstStyle>
          <a:p>
            <a:fld id="{A9C66F2D-4A24-4E6E-A294-9315FE1B9A60}" type="datetimeFigureOut">
              <a:rPr lang="tr-TR" smtClean="0"/>
              <a:t>15.02.2023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88707" y="33971837"/>
            <a:ext cx="1379237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56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31698" y="33971837"/>
            <a:ext cx="1579576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56">
                <a:solidFill>
                  <a:schemeClr val="tx1"/>
                </a:solidFill>
              </a:defRPr>
            </a:lvl1pPr>
          </a:lstStyle>
          <a:p>
            <a:fld id="{6B0AA7DA-4321-4EBE-B6E1-E11046FC0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75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  <p:sldLayoutId id="2147483755" r:id="rId18"/>
  </p:sldLayoutIdLst>
  <p:txStyles>
    <p:titleStyle>
      <a:lvl1pPr algn="ctr" defTabSz="2519995" rtl="0" eaLnBrk="1" latinLnBrk="0" hangingPunct="1">
        <a:lnSpc>
          <a:spcPct val="90000"/>
        </a:lnSpc>
        <a:spcBef>
          <a:spcPct val="0"/>
        </a:spcBef>
        <a:buNone/>
        <a:defRPr sz="9921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120000"/>
        </a:lnSpc>
        <a:spcBef>
          <a:spcPts val="2756"/>
        </a:spcBef>
        <a:buClr>
          <a:schemeClr val="tx1"/>
        </a:buClr>
        <a:buFont typeface="Arial" panose="020B0604020202020204" pitchFamily="34" charset="0"/>
        <a:buChar char="•"/>
        <a:defRPr sz="5512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120000"/>
        </a:lnSpc>
        <a:spcBef>
          <a:spcPts val="1378"/>
        </a:spcBef>
        <a:buClr>
          <a:schemeClr val="tx1"/>
        </a:buClr>
        <a:buFont typeface="Arial" panose="020B0604020202020204" pitchFamily="34" charset="0"/>
        <a:buChar char="•"/>
        <a:defRPr sz="4961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120000"/>
        </a:lnSpc>
        <a:spcBef>
          <a:spcPts val="1378"/>
        </a:spcBef>
        <a:buClr>
          <a:schemeClr val="tx1"/>
        </a:buClr>
        <a:buFont typeface="Arial" panose="020B0604020202020204" pitchFamily="34" charset="0"/>
        <a:buChar char="•"/>
        <a:defRPr sz="4409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120000"/>
        </a:lnSpc>
        <a:spcBef>
          <a:spcPts val="1378"/>
        </a:spcBef>
        <a:buClr>
          <a:schemeClr val="tx1"/>
        </a:buClr>
        <a:buFont typeface="Arial" panose="020B0604020202020204" pitchFamily="34" charset="0"/>
        <a:buChar char="•"/>
        <a:defRPr sz="3858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120000"/>
        </a:lnSpc>
        <a:spcBef>
          <a:spcPts val="1378"/>
        </a:spcBef>
        <a:buClr>
          <a:schemeClr val="tx1"/>
        </a:buClr>
        <a:buFont typeface="Arial" panose="020B0604020202020204" pitchFamily="34" charset="0"/>
        <a:buChar char="•"/>
        <a:defRPr sz="3858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120000"/>
        </a:lnSpc>
        <a:spcBef>
          <a:spcPts val="1378"/>
        </a:spcBef>
        <a:buClr>
          <a:schemeClr val="tx1"/>
        </a:buClr>
        <a:buFont typeface="Arial" panose="020B0604020202020204" pitchFamily="34" charset="0"/>
        <a:buChar char="•"/>
        <a:defRPr sz="3858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120000"/>
        </a:lnSpc>
        <a:spcBef>
          <a:spcPts val="1378"/>
        </a:spcBef>
        <a:buClr>
          <a:schemeClr val="tx1"/>
        </a:buClr>
        <a:buFont typeface="Arial" panose="020B0604020202020204" pitchFamily="34" charset="0"/>
        <a:buChar char="•"/>
        <a:defRPr sz="3858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120000"/>
        </a:lnSpc>
        <a:spcBef>
          <a:spcPts val="1378"/>
        </a:spcBef>
        <a:buClr>
          <a:schemeClr val="tx1"/>
        </a:buClr>
        <a:buFont typeface="Arial" panose="020B0604020202020204" pitchFamily="34" charset="0"/>
        <a:buChar char="•"/>
        <a:defRPr sz="3858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120000"/>
        </a:lnSpc>
        <a:spcBef>
          <a:spcPts val="1378"/>
        </a:spcBef>
        <a:buClr>
          <a:schemeClr val="tx1"/>
        </a:buClr>
        <a:buFont typeface="Arial" panose="020B0604020202020204" pitchFamily="34" charset="0"/>
        <a:buChar char="•"/>
        <a:defRPr sz="3858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75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İçerik Yer Tutucusu 9" descr="atletik oyun, spor, basketbol içeren bir resim&#10;&#10;Açıklama otomatik olarak oluşturuldu">
            <a:extLst>
              <a:ext uri="{FF2B5EF4-FFF2-40B4-BE49-F238E27FC236}">
                <a16:creationId xmlns:a16="http://schemas.microsoft.com/office/drawing/2014/main" id="{CA4EFC89-EFA7-E772-A027-442655D877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7"/>
          <a:stretch/>
        </p:blipFill>
        <p:spPr>
          <a:xfrm>
            <a:off x="1940008" y="9060544"/>
            <a:ext cx="21319958" cy="30197033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FD91E276-0414-EBFB-9F91-1D17B9D7D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2340" y="278732"/>
            <a:ext cx="14830416" cy="4107604"/>
          </a:xfrm>
        </p:spPr>
        <p:txBody>
          <a:bodyPr>
            <a:normAutofit/>
          </a:bodyPr>
          <a:lstStyle/>
          <a:p>
            <a:pPr algn="ctr"/>
            <a:r>
              <a:rPr lang="tr-TR" sz="8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8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aşlığınızı Ekleyin</a:t>
            </a:r>
            <a:endParaRPr lang="tr-TR" sz="8000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 descr="metin, açık hava, kumarhane içeren bir resim&#10;&#10;Açıklama otomatik olarak oluşturuldu">
            <a:extLst>
              <a:ext uri="{FF2B5EF4-FFF2-40B4-BE49-F238E27FC236}">
                <a16:creationId xmlns:a16="http://schemas.microsoft.com/office/drawing/2014/main" id="{649099C7-2576-87C9-A77F-0C5B74DD531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-234039" y="342611"/>
            <a:ext cx="3859190" cy="3406538"/>
          </a:xfrm>
          <a:prstGeom prst="rect">
            <a:avLst/>
          </a:prstGeom>
        </p:spPr>
      </p:pic>
      <p:pic>
        <p:nvPicPr>
          <p:cNvPr id="5" name="Resim 4" descr="metin, açık hava, kumarhane içeren bir resim&#10;&#10;Açıklama otomatik olarak oluşturuldu">
            <a:extLst>
              <a:ext uri="{FF2B5EF4-FFF2-40B4-BE49-F238E27FC236}">
                <a16:creationId xmlns:a16="http://schemas.microsoft.com/office/drawing/2014/main" id="{15E1B1BE-60D2-331B-3DAD-C7BADA6A345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2928861" y="342613"/>
            <a:ext cx="3859186" cy="3406542"/>
          </a:xfrm>
          <a:prstGeom prst="rect">
            <a:avLst/>
          </a:prstGeom>
        </p:spPr>
      </p:pic>
      <p:sp>
        <p:nvSpPr>
          <p:cNvPr id="13" name="Metin kutusu 12">
            <a:extLst>
              <a:ext uri="{FF2B5EF4-FFF2-40B4-BE49-F238E27FC236}">
                <a16:creationId xmlns:a16="http://schemas.microsoft.com/office/drawing/2014/main" id="{4CBB67A0-3F96-C356-6414-134755C5B8AD}"/>
              </a:ext>
            </a:extLst>
          </p:cNvPr>
          <p:cNvSpPr txBox="1"/>
          <p:nvPr/>
        </p:nvSpPr>
        <p:spPr>
          <a:xfrm>
            <a:off x="688724" y="5023523"/>
            <a:ext cx="23822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Yazar İsim ve Kurumlarını Ekleyin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A862A72C-DE73-547E-08B2-0CDAA189F7A5}"/>
              </a:ext>
            </a:extLst>
          </p:cNvPr>
          <p:cNvSpPr txBox="1"/>
          <p:nvPr/>
        </p:nvSpPr>
        <p:spPr>
          <a:xfrm>
            <a:off x="1058779" y="6930189"/>
            <a:ext cx="23100631" cy="318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Metin ve Görsellerinizi Ekleyin</a:t>
            </a: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343758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Sarı Turuncu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56</TotalTime>
  <Words>11</Words>
  <Application>Microsoft Office PowerPoint</Application>
  <PresentationFormat>Özel</PresentationFormat>
  <Paragraphs>43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Tw Cen MT</vt:lpstr>
      <vt:lpstr>Damla</vt:lpstr>
      <vt:lpstr>Başlığınızı Ekleyin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Başlığınızı Ekleyin</dc:title>
  <dc:creator>kemal başdüvenci</dc:creator>
  <cp:lastModifiedBy>kemal başdüvenci</cp:lastModifiedBy>
  <cp:revision>1</cp:revision>
  <dcterms:created xsi:type="dcterms:W3CDTF">2023-02-15T11:49:51Z</dcterms:created>
  <dcterms:modified xsi:type="dcterms:W3CDTF">2023-02-15T12:46:51Z</dcterms:modified>
</cp:coreProperties>
</file>